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158" y="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6/6/2013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vendredi,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le 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7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juin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8461" y="374398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when someone does an activity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2993" y="48006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The </a:t>
            </a:r>
            <a:r>
              <a:rPr lang="en-US" sz="2800" smtClean="0">
                <a:latin typeface="Kristen ITC" pitchFamily="66" charset="0"/>
              </a:rPr>
              <a:t>verb faire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0165" y="26670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The verb </a:t>
            </a:r>
            <a:r>
              <a:rPr lang="en-US" sz="2800" dirty="0" err="1" smtClean="0">
                <a:latin typeface="Kristen ITC" pitchFamily="66" charset="0"/>
              </a:rPr>
              <a:t>aller</a:t>
            </a:r>
            <a:r>
              <a:rPr lang="en-US" sz="2800" dirty="0" smtClean="0">
                <a:latin typeface="Kristen ITC" pitchFamily="66" charset="0"/>
              </a:rPr>
              <a:t> and the </a:t>
            </a:r>
            <a:r>
              <a:rPr lang="en-US" sz="2800" dirty="0" err="1" smtClean="0">
                <a:latin typeface="Kristen ITC" pitchFamily="66" charset="0"/>
              </a:rPr>
              <a:t>futur</a:t>
            </a:r>
            <a:r>
              <a:rPr lang="en-US" sz="2800" dirty="0" smtClean="0">
                <a:latin typeface="Kristen ITC" pitchFamily="66" charset="0"/>
              </a:rPr>
              <a:t> </a:t>
            </a:r>
            <a:r>
              <a:rPr lang="en-US" sz="2800" smtClean="0">
                <a:latin typeface="Kristen ITC" pitchFamily="66" charset="0"/>
              </a:rPr>
              <a:t>proche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0164" y="58674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Expressions that use </a:t>
            </a:r>
            <a:r>
              <a:rPr lang="en-US" sz="2800" dirty="0" err="1" smtClean="0">
                <a:latin typeface="Kristen ITC" pitchFamily="66" charset="0"/>
              </a:rPr>
              <a:t>avoir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2977</TotalTime>
  <Words>35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128</cp:revision>
  <dcterms:created xsi:type="dcterms:W3CDTF">2011-09-14T23:22:57Z</dcterms:created>
  <dcterms:modified xsi:type="dcterms:W3CDTF">2013-06-07T10:34:20Z</dcterms:modified>
</cp:coreProperties>
</file>